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69" r:id="rId2"/>
    <p:sldId id="267" r:id="rId3"/>
    <p:sldId id="263" r:id="rId4"/>
    <p:sldId id="264" r:id="rId5"/>
    <p:sldId id="265" r:id="rId6"/>
    <p:sldId id="266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8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7E44D9-E284-4E55-BEC7-3883EAE9D70A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E21AFC-EB99-4CA8-874A-B5489E305A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24B9-950E-4704-89E4-8B8CBAAAA5AB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70D4-6A1A-43C1-B0AC-03240F194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9E4E-6839-4E06-B8CF-311491F86078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4E70-D082-4425-BD6A-DBD66C7AB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8441-A14C-43C8-83FD-7FB8E7E1F711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B882-6C30-47B6-8EDD-3C341FFC1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4590-08C7-4E5D-BE76-80A8FE0AE8C1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15C2-A049-493C-AFF3-A378F7AB7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19B7-15FF-4C3A-A057-1636791EF1EB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85F6-0EF4-47A5-A85B-60C78BE0E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5911-57A0-436C-B757-9BEF903FB2A2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0846-9D6C-4DF8-A77A-A740C63D8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F065-807E-49CF-95F1-137C07210A0B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BC6F-18A4-48E3-AC58-D217CD2DE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E077-137A-4EDB-9B9B-09E04D3DD073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A49C-5154-466F-BE71-E0B45AA0C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A4B0-AEF5-42B5-9E12-9736E6DED2E0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826D-50FD-43B2-B360-0097A6AED8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23350-D719-4A01-8F76-AA765BCA9FCD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15BE-B728-4246-BC03-49EA44BBC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CF56-9BBA-40E0-81AC-EEAEA758145D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7F862-A52F-4572-B19C-D8552B1DD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FE8882-008C-4D73-8DFD-8692AAC75408}" type="datetimeFigureOut">
              <a:rPr lang="en-US"/>
              <a:pPr>
                <a:defRPr/>
              </a:pPr>
              <a:t>6/18/2015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7134EE-471C-4375-B5B4-85FCEEBE20C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adabum.com/pics/377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 rot="20842434">
            <a:off x="608473" y="2145224"/>
            <a:ext cx="2555183" cy="4207535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2411760" y="476672"/>
            <a:ext cx="6347049" cy="5505474"/>
          </a:xfrm>
        </p:spPr>
        <p:txBody>
          <a:bodyPr/>
          <a:lstStyle/>
          <a:p>
            <a:r>
              <a:rPr lang="ru-RU" sz="2800" dirty="0" smtClean="0"/>
              <a:t>«Недостаточно лишь понять задачу, необходимо желание решить её. Без сильного желания решить трудную задачу невозможно, но при наличии такового возможно.</a:t>
            </a:r>
          </a:p>
          <a:p>
            <a:pPr>
              <a:buNone/>
            </a:pPr>
            <a:r>
              <a:rPr lang="ru-RU" sz="2800" dirty="0" smtClean="0"/>
              <a:t>          </a:t>
            </a:r>
            <a:r>
              <a:rPr lang="ru-RU" sz="2800" b="1" dirty="0" smtClean="0">
                <a:solidFill>
                  <a:srgbClr val="663300"/>
                </a:solidFill>
              </a:rPr>
              <a:t>Где есть желание, найдется путь!»</a:t>
            </a:r>
          </a:p>
          <a:p>
            <a:endParaRPr lang="ru-RU" sz="2800" dirty="0"/>
          </a:p>
        </p:txBody>
      </p:sp>
      <p:pic>
        <p:nvPicPr>
          <p:cNvPr id="50179" name="Picture 3" descr="C:\Users\по\Desktop\Архитектура и геометрия\0_87b1e_8fe5d8f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642568">
            <a:off x="5278187" y="3402027"/>
            <a:ext cx="1514868" cy="2518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832648" cy="3024336"/>
          </a:xfrm>
        </p:spPr>
        <p:txBody>
          <a:bodyPr/>
          <a:lstStyle/>
          <a:p>
            <a:r>
              <a:rPr lang="ru-RU" sz="2800" dirty="0" smtClean="0"/>
              <a:t>Дьёрдь Пойа – венгерский, швейцарский и американский математик (1887 – 1985)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435280" cy="2808312"/>
          </a:xfrm>
        </p:spPr>
        <p:txBody>
          <a:bodyPr/>
          <a:lstStyle/>
          <a:p>
            <a:r>
              <a:rPr lang="ru-RU" sz="2000" dirty="0" smtClean="0"/>
              <a:t> «Умение решать задачи – такое же искусство, как умение плавать и бегать. Ему можно научиться только путем подражания или упражнений».</a:t>
            </a:r>
          </a:p>
          <a:p>
            <a:r>
              <a:rPr lang="ru-RU" sz="2000" dirty="0" smtClean="0"/>
              <a:t>«Если вы хотите научиться плавать, то смело входите в воду, а если хотите научиться решать задачи, то решайте их».</a:t>
            </a:r>
          </a:p>
          <a:p>
            <a:endParaRPr lang="ru-RU" dirty="0" smtClean="0"/>
          </a:p>
        </p:txBody>
      </p:sp>
      <p:pic>
        <p:nvPicPr>
          <p:cNvPr id="36870" name="Picture 6" descr="http://trv-science.ru/uploads/32N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257425" cy="2971801"/>
          </a:xfrm>
          <a:prstGeom prst="rect">
            <a:avLst/>
          </a:prstGeom>
          <a:noFill/>
        </p:spPr>
      </p:pic>
      <p:pic>
        <p:nvPicPr>
          <p:cNvPr id="36877" name="Picture 13" descr="C:\Users\по\Desktop\Архитектура и геометрия\0_87b1e_8fe5d8f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773754">
            <a:off x="4089107" y="4759834"/>
            <a:ext cx="1292151" cy="2147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6923087" cy="17145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При решении задачи плохой план часто оказывается полезным, он может вести к лучшему плану.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Д. Пойа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7643813" cy="39211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1. Анализ текста задачи.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Задача это небольшой рассказ с действующими лицами, их взаимодействием и скрытой проблемой, которую необходимо разрешить.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Текст задачи необходимо тщательно изучить: разобраться кто кому брат, а кто – сват, кто ловкий и быстрый, а кто – неопытный и тормозит.</a:t>
            </a:r>
            <a:endParaRPr lang="ru-RU" dirty="0"/>
          </a:p>
        </p:txBody>
      </p:sp>
      <p:pic>
        <p:nvPicPr>
          <p:cNvPr id="20484" name="Picture 2" descr="C:\Users\по\Desktop\картинки Ученики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15859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https://pp.vk.me/c403329/v403329390/7b5e/oJZF1vjkp2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4941888"/>
            <a:ext cx="1555750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1" descr="http://disshelp.ru/images/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2492375"/>
            <a:ext cx="9731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713" y="333374"/>
            <a:ext cx="7129462" cy="626397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2. Детали играют немаловажную роль</a:t>
            </a:r>
            <a:r>
              <a:rPr lang="ru-RU" b="1" dirty="0" smtClean="0"/>
              <a:t>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 если в начале пьесы на стене висит ружьё, то в конце – оно выстрелит; это правило работает и в жанре задачи.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 если в тексте задачи есть слово – биссектриса, то два равных угла и пропорциональные отрезки в треугольнике имеются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 если есть слово – остановка, то время, на неё затраченное надо обязательно учесть.</a:t>
            </a:r>
            <a:endParaRPr lang="ru-RU" dirty="0"/>
          </a:p>
        </p:txBody>
      </p:sp>
      <p:pic>
        <p:nvPicPr>
          <p:cNvPr id="21507" name="Picture 5" descr="Картинки по запросу картинки дети решают задач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1890575" cy="21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 descr="http://pic.rutube.ru/user/4f/8d/4f8d467e51bd0ad597c7b07e86cf79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1808163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https://encrypted-tbn1.gstatic.com/images?q=tbn:ANd9GcR_TV0v5XNWxduYjg4uPestlRTx9mglfA2bK9R4-6hjP6DCGEk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6632"/>
            <a:ext cx="1835696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524625"/>
          </a:xfrm>
        </p:spPr>
        <p:txBody>
          <a:bodyPr/>
          <a:lstStyle/>
          <a:p>
            <a:r>
              <a:rPr lang="ru-RU" b="1" dirty="0" smtClean="0"/>
              <a:t>3. Три взаимосвязанных компонента </a:t>
            </a:r>
            <a:r>
              <a:rPr lang="ru-RU" dirty="0" smtClean="0"/>
              <a:t>имеются в </a:t>
            </a:r>
            <a:r>
              <a:rPr lang="ru-RU" dirty="0" smtClean="0"/>
              <a:t>задачах: </a:t>
            </a:r>
            <a:r>
              <a:rPr lang="ru-RU" dirty="0" smtClean="0"/>
              <a:t>на движение (расстояние – скорость – время), на работу (работа – производительность – время), на объёмы (объём – пропускная способность – время), на покупки ( стоимость – цена – количество). Такие задачи удобно анализировать с помощью таблицы и формул связи компонентов. 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en-US" dirty="0" smtClean="0"/>
              <a:t>S=</a:t>
            </a:r>
            <a:r>
              <a:rPr lang="en-US" dirty="0" err="1" smtClean="0"/>
              <a:t>v·t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2275" y="4941888"/>
          <a:ext cx="58326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175"/>
                <a:gridCol w="1240149"/>
                <a:gridCol w="1493097"/>
                <a:gridCol w="14232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V( 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км/ч</a:t>
                      </a: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(ч)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(км)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Пешеход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велосипедист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553" name="Picture 2" descr="http://disshelp.ru/images/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825" y="4821238"/>
            <a:ext cx="152717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4" descr="http://be-winner.ru/wp-content/uploads/2014/03/voprosy-dlya-devushek-pro-lyub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5"/>
            <a:ext cx="16192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en-US" b="1" dirty="0" smtClean="0"/>
              <a:t>4</a:t>
            </a:r>
            <a:r>
              <a:rPr lang="ru-RU" b="1" dirty="0" smtClean="0"/>
              <a:t>. Пусть Х это…</a:t>
            </a:r>
          </a:p>
          <a:p>
            <a:r>
              <a:rPr lang="ru-RU" dirty="0" smtClean="0"/>
              <a:t>Что же принять за Х? Если это стало проблемой, то прочитайте задачу еще раз, а вопрос задачи два раза и примите за Х то, о чем спрашивается в задаче.</a:t>
            </a:r>
          </a:p>
          <a:p>
            <a:r>
              <a:rPr lang="ru-RU" dirty="0" smtClean="0"/>
              <a:t>Если в задаче есть сравнение каких-то величин, то за Х лучше принять меньшее.</a:t>
            </a:r>
          </a:p>
        </p:txBody>
      </p:sp>
      <p:pic>
        <p:nvPicPr>
          <p:cNvPr id="23556" name="Picture 4" descr="http://img1.liveinternet.ru/images/attach/b/4/103/314/103314611_m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292600"/>
            <a:ext cx="25908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0" descr="http://31.dou-krkam.edusite.ru/images/2009-05-1316-46-02_0407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083050"/>
            <a:ext cx="1944687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0" descr="http://multiki-kartinki.narod.ru/bembi/bambi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9725"/>
            <a:ext cx="30083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5698976" cy="5577483"/>
          </a:xfrm>
        </p:spPr>
        <p:txBody>
          <a:bodyPr/>
          <a:lstStyle/>
          <a:p>
            <a:r>
              <a:rPr lang="ru-RU" dirty="0" smtClean="0"/>
              <a:t>А если в задаче есть две независимые друг от друга взаимосвязи ( например: количество палаток и домиков и число человек, в них проживающих), то смело вводите две переменные и составляйте систему двух уравнений.</a:t>
            </a:r>
          </a:p>
          <a:p>
            <a:pPr>
              <a:buNone/>
            </a:pPr>
            <a:r>
              <a:rPr lang="ru-RU" dirty="0" smtClean="0"/>
              <a:t>    Х+У=7</a:t>
            </a:r>
          </a:p>
          <a:p>
            <a:pPr>
              <a:buNone/>
            </a:pPr>
            <a:r>
              <a:rPr lang="ru-RU" dirty="0" smtClean="0"/>
              <a:t>    3Х+5У=27</a:t>
            </a:r>
            <a:endParaRPr lang="ru-RU" dirty="0"/>
          </a:p>
        </p:txBody>
      </p:sp>
      <p:pic>
        <p:nvPicPr>
          <p:cNvPr id="1026" name="Picture 2" descr="C:\Users\по\Desktop\картинки Ученики\imgr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4664"/>
            <a:ext cx="1944216" cy="2430270"/>
          </a:xfrm>
          <a:prstGeom prst="rect">
            <a:avLst/>
          </a:prstGeom>
          <a:noFill/>
        </p:spPr>
      </p:pic>
      <p:sp>
        <p:nvSpPr>
          <p:cNvPr id="10" name="Левая фигурная скобка 9"/>
          <p:cNvSpPr/>
          <p:nvPr/>
        </p:nvSpPr>
        <p:spPr>
          <a:xfrm>
            <a:off x="611560" y="4077072"/>
            <a:ext cx="288032" cy="1152128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по\Desktop\картинки Учени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221088"/>
            <a:ext cx="1656184" cy="2111635"/>
          </a:xfrm>
          <a:prstGeom prst="rect">
            <a:avLst/>
          </a:prstGeom>
          <a:noFill/>
        </p:spPr>
      </p:pic>
      <p:pic>
        <p:nvPicPr>
          <p:cNvPr id="1030" name="Picture 6" descr="C:\Users\по\Desktop\картинки Ученики\58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356992"/>
            <a:ext cx="3140968" cy="3018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401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Дьёрдь Пойа – венгерский, швейцарский и американский математик (1887 – 1985)</vt:lpstr>
      <vt:lpstr>При решении задачи плохой план часто оказывается полезным, он может вести к лучшему плану.  Д. Пойа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Мудрые мысли</dc:title>
  <dc:creator>Ира</dc:creator>
  <cp:lastModifiedBy>Ира</cp:lastModifiedBy>
  <cp:revision>56</cp:revision>
  <dcterms:created xsi:type="dcterms:W3CDTF">2015-06-11T15:01:33Z</dcterms:created>
  <dcterms:modified xsi:type="dcterms:W3CDTF">2015-06-18T19:26:36Z</dcterms:modified>
</cp:coreProperties>
</file>